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mp4" ContentType="video/unknown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60" r:id="rId3"/>
    <p:sldId id="258" r:id="rId4"/>
    <p:sldId id="259" r:id="rId5"/>
    <p:sldId id="261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4" d="100"/>
          <a:sy n="74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printerSettings" Target="printerSettings/printerSettings1.bin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A2F0292D-1797-49A5-8D2D-8D50C72EF3CC}" type="datetimeFigureOut">
              <a:rPr lang="en-US" smtClean="0"/>
              <a:t>06/02/2014</a:t>
            </a:fld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292D-1797-49A5-8D2D-8D50C72EF3CC}" type="datetimeFigureOut">
              <a:rPr lang="en-US" smtClean="0"/>
              <a:t>06/02/2014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292D-1797-49A5-8D2D-8D50C72EF3CC}" type="datetimeFigureOut">
              <a:rPr lang="en-US" smtClean="0"/>
              <a:t>06/02/2014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292D-1797-49A5-8D2D-8D50C72EF3CC}" type="datetimeFigureOut">
              <a:rPr lang="en-US" smtClean="0"/>
              <a:t>06/02/2014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292D-1797-49A5-8D2D-8D50C72EF3CC}" type="datetimeFigureOut">
              <a:rPr lang="en-US" smtClean="0"/>
              <a:t>06/02/2014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292D-1797-49A5-8D2D-8D50C72EF3CC}" type="datetimeFigureOut">
              <a:rPr lang="en-US" smtClean="0"/>
              <a:t>06/02/2014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292D-1797-49A5-8D2D-8D50C72EF3CC}" type="datetimeFigureOut">
              <a:rPr lang="en-US" smtClean="0"/>
              <a:t>06/02/2014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292D-1797-49A5-8D2D-8D50C72EF3CC}" type="datetimeFigureOut">
              <a:rPr lang="en-US" smtClean="0"/>
              <a:t>06/02/2014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292D-1797-49A5-8D2D-8D50C72EF3CC}" type="datetimeFigureOut">
              <a:rPr lang="en-US" smtClean="0"/>
              <a:t>06/02/2014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292D-1797-49A5-8D2D-8D50C72EF3CC}" type="datetimeFigureOut">
              <a:rPr lang="en-US" smtClean="0"/>
              <a:t>06/02/2014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292D-1797-49A5-8D2D-8D50C72EF3CC}" type="datetimeFigureOut">
              <a:rPr lang="en-US" smtClean="0"/>
              <a:t>06/02/2014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A2F0292D-1797-49A5-8D2D-8D50C72EF3CC}" type="datetimeFigureOut">
              <a:rPr lang="en-US" smtClean="0"/>
              <a:t>06/02/2014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Calculatrices et        Fonctions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Modèles: Texas TI83+ et Casio Graph35+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88407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734630" y="693738"/>
            <a:ext cx="3490812" cy="682020"/>
          </a:xfrm>
        </p:spPr>
        <p:txBody>
          <a:bodyPr>
            <a:normAutofit/>
          </a:bodyPr>
          <a:lstStyle/>
          <a:p>
            <a:r>
              <a:rPr lang="fr-FR" sz="1800" dirty="0">
                <a:solidFill>
                  <a:schemeClr val="tx1"/>
                </a:solidFill>
              </a:rPr>
              <a:t>Appuyer sur la touche « </a:t>
            </a:r>
            <a:r>
              <a:rPr lang="fr-FR" sz="1800" b="1" dirty="0">
                <a:solidFill>
                  <a:schemeClr val="tx1"/>
                </a:solidFill>
              </a:rPr>
              <a:t>f(x)</a:t>
            </a:r>
            <a:r>
              <a:rPr lang="fr-FR" sz="1800" dirty="0">
                <a:solidFill>
                  <a:schemeClr val="tx1"/>
                </a:solidFill>
              </a:rPr>
              <a:t> »</a:t>
            </a:r>
            <a:endParaRPr lang="fr-FR" sz="1800" dirty="0"/>
          </a:p>
        </p:txBody>
      </p:sp>
      <p:pic>
        <p:nvPicPr>
          <p:cNvPr id="5" name="Espace réservé pour une image  4" descr="IMG_0186.JPG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065" r="-30065"/>
          <a:stretch/>
        </p:blipFill>
        <p:spPr>
          <a:xfrm>
            <a:off x="665163" y="693738"/>
            <a:ext cx="3962400" cy="5468937"/>
          </a:xfrm>
        </p:spPr>
      </p:pic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734630" y="1572294"/>
            <a:ext cx="3300573" cy="4590381"/>
          </a:xfrm>
        </p:spPr>
        <p:txBody>
          <a:bodyPr>
            <a:normAutofit fontScale="85000" lnSpcReduction="20000"/>
          </a:bodyPr>
          <a:lstStyle/>
          <a:p>
            <a:r>
              <a:rPr lang="fr-FR" sz="2100" dirty="0"/>
              <a:t>Ecrire la fonction dans la ligne </a:t>
            </a:r>
            <a:r>
              <a:rPr lang="fr-FR" sz="2100" b="1" dirty="0"/>
              <a:t>Y1</a:t>
            </a:r>
            <a:r>
              <a:rPr lang="fr-FR" sz="2100" dirty="0"/>
              <a:t> puis utiliser la touche « </a:t>
            </a:r>
            <a:r>
              <a:rPr lang="fr-FR" sz="2100" b="1" dirty="0"/>
              <a:t>entrer</a:t>
            </a:r>
            <a:r>
              <a:rPr lang="fr-FR" sz="2100" dirty="0"/>
              <a:t> » .</a:t>
            </a:r>
          </a:p>
          <a:p>
            <a:endParaRPr lang="fr-FR" sz="2100" dirty="0"/>
          </a:p>
          <a:p>
            <a:r>
              <a:rPr lang="fr-FR" sz="2100" dirty="0"/>
              <a:t>On effectue les réglages: on utilise la touche «</a:t>
            </a:r>
            <a:r>
              <a:rPr lang="fr-FR" sz="2100" b="1" dirty="0"/>
              <a:t> fenêtre</a:t>
            </a:r>
            <a:r>
              <a:rPr lang="fr-FR" sz="2100" dirty="0"/>
              <a:t> »: cela permet de régler la fenêtre graphique.           </a:t>
            </a:r>
            <a:r>
              <a:rPr lang="fr-FR" sz="2100" dirty="0" smtClean="0"/>
              <a:t>                     Enfin </a:t>
            </a:r>
            <a:r>
              <a:rPr lang="fr-FR" sz="2100" dirty="0"/>
              <a:t>on trace la courbe avec la touche « </a:t>
            </a:r>
            <a:r>
              <a:rPr lang="fr-FR" sz="2100" b="1" dirty="0"/>
              <a:t>graphe</a:t>
            </a:r>
            <a:r>
              <a:rPr lang="fr-FR" sz="2100" dirty="0"/>
              <a:t> ».</a:t>
            </a:r>
          </a:p>
          <a:p>
            <a:endParaRPr lang="fr-FR" sz="2100" dirty="0"/>
          </a:p>
          <a:p>
            <a:r>
              <a:rPr lang="fr-FR" sz="2100" dirty="0"/>
              <a:t>Pour trouver une valeur , on va utiliser les touches « </a:t>
            </a:r>
            <a:r>
              <a:rPr lang="fr-FR" sz="2100" b="1" dirty="0"/>
              <a:t>2</a:t>
            </a:r>
            <a:r>
              <a:rPr lang="fr-FR" sz="2100" b="1" baseline="30000" dirty="0"/>
              <a:t>nde</a:t>
            </a:r>
            <a:r>
              <a:rPr lang="fr-FR" sz="2100" dirty="0"/>
              <a:t> » et « </a:t>
            </a:r>
            <a:r>
              <a:rPr lang="fr-FR" sz="2100" b="1" dirty="0"/>
              <a:t>fenêtre</a:t>
            </a:r>
            <a:r>
              <a:rPr lang="fr-FR" sz="2100" dirty="0"/>
              <a:t> »: on donne la valeur de départ et le pas.</a:t>
            </a:r>
          </a:p>
          <a:p>
            <a:r>
              <a:rPr lang="fr-FR" sz="2100" dirty="0"/>
              <a:t>Pour lire les valeurs on utilise les touches « </a:t>
            </a:r>
            <a:r>
              <a:rPr lang="fr-FR" sz="2100" b="1" dirty="0"/>
              <a:t>2</a:t>
            </a:r>
            <a:r>
              <a:rPr lang="fr-FR" sz="2100" b="1" baseline="30000" dirty="0"/>
              <a:t>nde</a:t>
            </a:r>
            <a:r>
              <a:rPr lang="fr-FR" sz="2100" dirty="0"/>
              <a:t> » et « </a:t>
            </a:r>
            <a:r>
              <a:rPr lang="fr-FR" sz="2100" b="1" dirty="0"/>
              <a:t>graphe</a:t>
            </a:r>
            <a:r>
              <a:rPr lang="fr-FR" sz="2100" dirty="0"/>
              <a:t> », on obtient un tableau de </a:t>
            </a:r>
            <a:r>
              <a:rPr lang="fr-FR" sz="2100" dirty="0" smtClean="0"/>
              <a:t>valeurs.</a:t>
            </a:r>
            <a:endParaRPr lang="fr-FR" sz="2100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29868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G_0002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97695" y="875216"/>
            <a:ext cx="3053860" cy="5425024"/>
          </a:xfrm>
        </p:spPr>
      </p:pic>
      <p:sp>
        <p:nvSpPr>
          <p:cNvPr id="2" name="ZoneTexte 1"/>
          <p:cNvSpPr txBox="1"/>
          <p:nvPr/>
        </p:nvSpPr>
        <p:spPr>
          <a:xfrm>
            <a:off x="823861" y="875216"/>
            <a:ext cx="1682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Vidéo:             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17581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IMG_0187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01" r="-20101"/>
          <a:stretch>
            <a:fillRect/>
          </a:stretch>
        </p:blipFill>
        <p:spPr>
          <a:xfrm>
            <a:off x="762000" y="701675"/>
            <a:ext cx="3721100" cy="5454650"/>
          </a:xfr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736592" y="597917"/>
            <a:ext cx="3304572" cy="677454"/>
          </a:xfrm>
        </p:spPr>
        <p:txBody>
          <a:bodyPr>
            <a:normAutofit fontScale="90000"/>
          </a:bodyPr>
          <a:lstStyle/>
          <a:p>
            <a:r>
              <a:rPr lang="fr-FR" sz="1800" dirty="0" smtClean="0">
                <a:solidFill>
                  <a:srgbClr val="000000"/>
                </a:solidFill>
              </a:rPr>
              <a:t>Dans le menu, avec le curseur choisir le menu « </a:t>
            </a:r>
            <a:r>
              <a:rPr lang="fr-FR" sz="1800" b="1" dirty="0" smtClean="0">
                <a:solidFill>
                  <a:srgbClr val="000000"/>
                </a:solidFill>
              </a:rPr>
              <a:t>GRAPH</a:t>
            </a:r>
            <a:r>
              <a:rPr lang="fr-FR" sz="1800" dirty="0" smtClean="0">
                <a:solidFill>
                  <a:srgbClr val="000000"/>
                </a:solidFill>
              </a:rPr>
              <a:t> »</a:t>
            </a:r>
            <a:endParaRPr lang="fr-FR" sz="1800" dirty="0">
              <a:solidFill>
                <a:srgbClr val="000000"/>
              </a:solidFill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742380" y="1448911"/>
            <a:ext cx="3298784" cy="4707414"/>
          </a:xfrm>
        </p:spPr>
        <p:txBody>
          <a:bodyPr>
            <a:normAutofit fontScale="92500" lnSpcReduction="10000"/>
          </a:bodyPr>
          <a:lstStyle/>
          <a:p>
            <a:r>
              <a:rPr lang="fr-FR" dirty="0"/>
              <a:t>Ecrire la fonction dans la ligne </a:t>
            </a:r>
            <a:r>
              <a:rPr lang="fr-FR" b="1" dirty="0"/>
              <a:t>Y1</a:t>
            </a:r>
            <a:r>
              <a:rPr lang="fr-FR" dirty="0"/>
              <a:t> </a:t>
            </a:r>
            <a:r>
              <a:rPr lang="fr-FR" dirty="0" smtClean="0"/>
              <a:t>.</a:t>
            </a:r>
          </a:p>
          <a:p>
            <a:r>
              <a:rPr lang="fr-FR" dirty="0" smtClean="0"/>
              <a:t>Ensuite pour tracer la courbe, on utilise la touche « </a:t>
            </a:r>
            <a:r>
              <a:rPr lang="fr-FR" b="1" dirty="0" smtClean="0"/>
              <a:t>F6</a:t>
            </a:r>
            <a:r>
              <a:rPr lang="fr-FR" dirty="0" smtClean="0"/>
              <a:t> ». </a:t>
            </a:r>
          </a:p>
          <a:p>
            <a:r>
              <a:rPr lang="fr-FR" dirty="0" smtClean="0"/>
              <a:t>Pour modifier la fenêtre graphique, on utilise les touches « </a:t>
            </a:r>
            <a:r>
              <a:rPr lang="fr-FR" b="1" dirty="0" smtClean="0"/>
              <a:t>SHIFT</a:t>
            </a:r>
            <a:r>
              <a:rPr lang="fr-FR" dirty="0" smtClean="0"/>
              <a:t> » et « </a:t>
            </a:r>
            <a:r>
              <a:rPr lang="fr-FR" b="1" dirty="0" smtClean="0"/>
              <a:t>F3</a:t>
            </a:r>
            <a:r>
              <a:rPr lang="fr-FR" dirty="0" smtClean="0"/>
              <a:t> ».</a:t>
            </a:r>
          </a:p>
          <a:p>
            <a:endParaRPr lang="fr-FR" dirty="0"/>
          </a:p>
          <a:p>
            <a:r>
              <a:rPr lang="fr-FR" dirty="0" smtClean="0"/>
              <a:t>On appuie sur la touche «</a:t>
            </a:r>
            <a:r>
              <a:rPr lang="fr-FR" b="1" dirty="0" smtClean="0"/>
              <a:t> menu</a:t>
            </a:r>
            <a:r>
              <a:rPr lang="fr-FR" dirty="0" smtClean="0"/>
              <a:t> » et avec le curseur on choisit le menu « </a:t>
            </a:r>
            <a:r>
              <a:rPr lang="fr-FR" b="1" dirty="0" smtClean="0"/>
              <a:t>TABLE</a:t>
            </a:r>
            <a:r>
              <a:rPr lang="fr-FR" dirty="0" smtClean="0"/>
              <a:t> ».</a:t>
            </a:r>
          </a:p>
          <a:p>
            <a:endParaRPr lang="fr-FR" dirty="0"/>
          </a:p>
          <a:p>
            <a:r>
              <a:rPr lang="fr-FR" dirty="0" smtClean="0"/>
              <a:t>On appuie sur la touche « </a:t>
            </a:r>
            <a:r>
              <a:rPr lang="fr-FR" b="1" dirty="0" smtClean="0"/>
              <a:t>F6</a:t>
            </a:r>
            <a:r>
              <a:rPr lang="fr-FR" dirty="0" smtClean="0"/>
              <a:t> » pour obtenir le tableau de valeurs.</a:t>
            </a:r>
          </a:p>
          <a:p>
            <a:r>
              <a:rPr lang="fr-FR" dirty="0" smtClean="0"/>
              <a:t>Si on souhaite démarrer à partir d’un certain x, on appuie sur la touche « </a:t>
            </a:r>
            <a:r>
              <a:rPr lang="fr-FR" b="1" dirty="0" smtClean="0"/>
              <a:t>F5</a:t>
            </a:r>
            <a:r>
              <a:rPr lang="fr-FR" dirty="0" smtClean="0"/>
              <a:t> ».</a:t>
            </a:r>
          </a:p>
          <a:p>
            <a:r>
              <a:rPr lang="fr-FR" dirty="0" smtClean="0"/>
              <a:t>Pour quitter un écran, on appuie sur la touche « </a:t>
            </a:r>
            <a:r>
              <a:rPr lang="fr-FR" b="1" dirty="0" smtClean="0"/>
              <a:t>EXIT</a:t>
            </a:r>
            <a:r>
              <a:rPr lang="fr-FR" dirty="0" smtClean="0"/>
              <a:t> »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19947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G_0004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80531" y="773030"/>
            <a:ext cx="3001145" cy="5333996"/>
          </a:xfrm>
        </p:spPr>
      </p:pic>
      <p:sp>
        <p:nvSpPr>
          <p:cNvPr id="2" name="ZoneTexte 1"/>
          <p:cNvSpPr txBox="1"/>
          <p:nvPr/>
        </p:nvSpPr>
        <p:spPr>
          <a:xfrm>
            <a:off x="755206" y="1012504"/>
            <a:ext cx="1338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Vidéo: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37777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Austin.thmx</Template>
  <TotalTime>139</TotalTime>
  <Words>63</Words>
  <Application>Microsoft Macintosh PowerPoint</Application>
  <PresentationFormat>Présentation à l'écran (4:3)</PresentationFormat>
  <Paragraphs>21</Paragraphs>
  <Slides>5</Slides>
  <Notes>0</Notes>
  <HiddenSlides>0</HiddenSlides>
  <MMClips>2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5</vt:i4>
      </vt:variant>
    </vt:vector>
  </HeadingPairs>
  <TitlesOfParts>
    <vt:vector size="6" baseType="lpstr">
      <vt:lpstr>Austin</vt:lpstr>
      <vt:lpstr>Calculatrices et        Fonctions</vt:lpstr>
      <vt:lpstr>Appuyer sur la touche « f(x) »</vt:lpstr>
      <vt:lpstr>Présentation PowerPoint</vt:lpstr>
      <vt:lpstr>Dans le menu, avec le curseur choisir le menu « GRAPH »</vt:lpstr>
      <vt:lpstr>Présentation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Calculatrices et        Fonctions</dc:title>
  <dc:creator>Franck COSTEUX</dc:creator>
  <cp:lastModifiedBy>Franck COSTEUX</cp:lastModifiedBy>
  <cp:revision>10</cp:revision>
  <dcterms:created xsi:type="dcterms:W3CDTF">2014-02-06T12:45:43Z</dcterms:created>
  <dcterms:modified xsi:type="dcterms:W3CDTF">2014-02-06T15:06:33Z</dcterms:modified>
</cp:coreProperties>
</file>